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64" r:id="rId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  <a:srgbClr val="AFCCEF"/>
    <a:srgbClr val="CCFFCC"/>
    <a:srgbClr val="BEF96F"/>
    <a:srgbClr val="D3E8B6"/>
    <a:srgbClr val="B5C858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2" d="100"/>
          <a:sy n="72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76CAA8-AB85-4A37-9364-A2F3ED1CF839}" type="datetimeFigureOut">
              <a:rPr lang="th-TH"/>
              <a:pPr>
                <a:defRPr/>
              </a:pPr>
              <a:t>23/03/66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35880B-BCF9-404D-A667-8A0F757D30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909E-18EA-4D9D-9A8B-2394947B42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6B5F-0D33-4617-AD41-8150457D37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00A9-BD97-46D0-9B81-6A0B0CFAC1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EB7-5650-4EE4-8628-0938BC02128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584D-13C9-4A72-9FDF-5BD0C146BD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F0B1-8972-479A-913B-997554C722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4771-E945-484C-9B53-DEE521F3BF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0213-FD01-4E36-87F9-84F1F0AE2A0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FF2A-C46B-4467-B3F6-0243101A966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ACFF-416E-45A0-8E8C-56ACF57DFB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D36C-3CF5-4D66-8C8D-755B661B13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96F">
            <a:alpha val="7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7DC2E2-0C3A-46D6-B2A5-3DEC943CE5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508104" y="5903949"/>
            <a:ext cx="4101135" cy="844203"/>
          </a:xfrm>
          <a:noFill/>
        </p:spPr>
        <p:txBody>
          <a:bodyPr/>
          <a:lstStyle/>
          <a:p>
            <a:r>
              <a:rPr lang="th-TH" sz="2000" dirty="0">
                <a:solidFill>
                  <a:srgbClr val="FF0000"/>
                </a:solidFill>
              </a:rPr>
              <a:t>องค์การบริหารส่วนตำบลดอนดั่ง </a:t>
            </a:r>
          </a:p>
          <a:p>
            <a:r>
              <a:rPr lang="th-TH" sz="2000" dirty="0">
                <a:solidFill>
                  <a:srgbClr val="FF0000"/>
                </a:solidFill>
              </a:rPr>
              <a:t>อำเภอหนองสองห้อง จังหวัดขอนแก่น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7158" y="531949"/>
            <a:ext cx="6472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6" name="รูปภาพ 5" descr="No Gift Policy มาจากไหน ทำไมต้องมี | OK NATION">
            <a:extLst>
              <a:ext uri="{FF2B5EF4-FFF2-40B4-BE49-F238E27FC236}">
                <a16:creationId xmlns:a16="http://schemas.microsoft.com/office/drawing/2014/main" id="{AFC5BE3C-24F7-DA45-8FBF-D5FE08E5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869"/>
            <a:ext cx="860732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6AEAEEE-F8F6-866A-991C-48AFF7A6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" y="3325281"/>
            <a:ext cx="5195798" cy="353271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1D79A025-ADA4-66F5-333E-E2A7BFCD3A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9" t="12201" r="9096" b="12201"/>
          <a:stretch/>
        </p:blipFill>
        <p:spPr>
          <a:xfrm>
            <a:off x="5218990" y="1290326"/>
            <a:ext cx="3901820" cy="4613623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43F62E8B-C18C-1C9E-3DD4-A79DD4212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" y="1357333"/>
            <a:ext cx="5195799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1753</TotalTime>
  <Words>12</Words>
  <Application>Microsoft Office PowerPoint</Application>
  <PresentationFormat>นำเสนอทางหน้าจอ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4" baseType="lpstr">
      <vt:lpstr>Arial</vt:lpstr>
      <vt:lpstr>Calibri</vt:lpstr>
      <vt:lpstr>การออกแบบเริ่มต้น</vt:lpstr>
      <vt:lpstr>งานนำเสนอ PowerPoint</vt:lpstr>
    </vt:vector>
  </TitlesOfParts>
  <Company>AnimaG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RSM</dc:creator>
  <cp:lastModifiedBy>User</cp:lastModifiedBy>
  <cp:revision>159</cp:revision>
  <dcterms:created xsi:type="dcterms:W3CDTF">2012-10-16T07:56:58Z</dcterms:created>
  <dcterms:modified xsi:type="dcterms:W3CDTF">2023-03-23T05:30:44Z</dcterms:modified>
</cp:coreProperties>
</file>